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2018年5月8日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2018年5月8日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D680CC22-4E9F-4C64-95EA-15180CEA148A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FB655-E279-4DE7-AFF4-4A3FE36E3A57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7E4AE4-EFA9-4FD9-A229-004A31E547D5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4B7CC-4AA8-43B8-AE83-02691DCDABC3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72BCF-2FF2-4C6E-B5A8-E6DE1AF4B961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4FBF5-CDC6-4057-A311-5C521C8F5DB8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3E8C17-4C3B-4AED-BB36-C741E1DC4CDE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A274F4D4-41C4-43DF-B10D-F70E9B50FCC2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D8C69-8E88-4B86-8CF3-2D8ABB71F89F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A7139-9615-44C0-8E48-7B3A81ED52C4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70A3B-5055-4ACA-8D9E-69847E896869}" type="datetime2">
              <a:rPr lang="zh-TW" altLang="en-US" smtClean="0"/>
              <a:t>2018年5月8日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2233221-9E5A-44E3-8D2A-51D4D9EBD76D}" type="datetime2">
              <a:rPr lang="zh-TW" altLang="en-US" smtClean="0"/>
              <a:pPr/>
              <a:t>2018年5月8日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142974" y="752804"/>
            <a:ext cx="39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454545"/>
                </a:solidFill>
                <a:latin typeface="Varela Round"/>
              </a:rPr>
              <a:t>完全手寫</a:t>
            </a:r>
            <a:r>
              <a:rPr lang="en-US" altLang="zh-TW" dirty="0">
                <a:solidFill>
                  <a:srgbClr val="454545"/>
                </a:solidFill>
                <a:latin typeface="Varela Round"/>
              </a:rPr>
              <a:t>Entity Framework</a:t>
            </a:r>
            <a:r>
              <a:rPr lang="zh-TW" altLang="en-US" dirty="0">
                <a:solidFill>
                  <a:srgbClr val="454545"/>
                </a:solidFill>
                <a:latin typeface="Varela Round"/>
              </a:rPr>
              <a:t>連接資料庫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32A66-6678-4932-AB95-09C6CE881234}"/>
              </a:ext>
            </a:extLst>
          </p:cNvPr>
          <p:cNvSpPr/>
          <p:nvPr/>
        </p:nvSpPr>
        <p:spPr>
          <a:xfrm>
            <a:off x="1194032" y="2921277"/>
            <a:ext cx="806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54545"/>
                </a:solidFill>
                <a:latin typeface="Varela Round"/>
              </a:rPr>
              <a:t>不依靠任何工具，讓你完全手寫出</a:t>
            </a:r>
            <a:r>
              <a:rPr lang="en-US" altLang="zh-TW" dirty="0">
                <a:solidFill>
                  <a:srgbClr val="454545"/>
                </a:solidFill>
                <a:latin typeface="Varela Round"/>
              </a:rPr>
              <a:t>Database First</a:t>
            </a:r>
            <a:r>
              <a:rPr lang="zh-TW" altLang="en-US" dirty="0">
                <a:solidFill>
                  <a:srgbClr val="454545"/>
                </a:solidFill>
                <a:latin typeface="Varela Round"/>
              </a:rPr>
              <a:t>的</a:t>
            </a:r>
            <a:r>
              <a:rPr lang="en-US" altLang="zh-TW" dirty="0">
                <a:solidFill>
                  <a:srgbClr val="454545"/>
                </a:solidFill>
                <a:latin typeface="Varela Round"/>
              </a:rPr>
              <a:t>Entity Framework</a:t>
            </a:r>
            <a:r>
              <a:rPr lang="zh-TW" altLang="en-US" dirty="0">
                <a:solidFill>
                  <a:srgbClr val="454545"/>
                </a:solidFill>
                <a:latin typeface="Varela Round"/>
              </a:rPr>
              <a:t>程式碼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21" b="52905"/>
          <a:stretch/>
        </p:blipFill>
        <p:spPr>
          <a:xfrm>
            <a:off x="0" y="578841"/>
            <a:ext cx="2679669" cy="32297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18" y="4152550"/>
            <a:ext cx="10003229" cy="2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421415" y="727636"/>
            <a:ext cx="124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23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21" y="4085439"/>
            <a:ext cx="6533343" cy="26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8" y="1007683"/>
            <a:ext cx="46386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862228-79F6-4BF6-9810-71C24959F196}"/>
              </a:ext>
            </a:extLst>
          </p:cNvPr>
          <p:cNvSpPr/>
          <p:nvPr/>
        </p:nvSpPr>
        <p:spPr>
          <a:xfrm>
            <a:off x="3278472" y="2489325"/>
            <a:ext cx="3722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連接 2 個資料表搭配 ActionLink Part</a:t>
            </a:r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dirty="0"/>
              <a:t>Cache </a:t>
            </a:r>
            <a:r>
              <a:rPr lang="zh-TW" altLang="en-US" dirty="0"/>
              <a:t>完全攻略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1301</TotalTime>
  <Words>425</Words>
  <Application>Microsoft Office PowerPoint</Application>
  <PresentationFormat>寬螢幕</PresentationFormat>
  <Paragraphs>35</Paragraphs>
  <Slides>17</Slides>
  <Notes>2</Notes>
  <HiddenSlides>0</HiddenSlides>
  <MMClips>5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Microsoft JhengHei UI</vt:lpstr>
      <vt:lpstr>Varela Round</vt:lpstr>
      <vt:lpstr>細明體</vt:lpstr>
      <vt:lpstr>新細明體</vt:lpstr>
      <vt:lpstr>Arial</vt:lpstr>
      <vt:lpstr>Calibri</vt:lpstr>
      <vt:lpstr>Georgia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Cache 完全攻略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21</cp:revision>
  <dcterms:created xsi:type="dcterms:W3CDTF">2018-05-02T03:29:08Z</dcterms:created>
  <dcterms:modified xsi:type="dcterms:W3CDTF">2018-05-08T09:31:14Z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